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26" d="100"/>
          <a:sy n="126" d="100"/>
        </p:scale>
        <p:origin x="-119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050" y="-120650"/>
            <a:ext cx="9182100" cy="7102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050" y="-144880"/>
            <a:ext cx="9182100" cy="70294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340768"/>
            <a:ext cx="7772400" cy="1470025"/>
          </a:xfrm>
        </p:spPr>
        <p:txBody>
          <a:bodyPr>
            <a:noAutofit/>
          </a:bodyPr>
          <a:lstStyle/>
          <a:p>
            <a:r>
              <a:rPr lang="ru-RU" sz="4800" dirty="0" smtClean="0">
                <a:latin typeface="Times New Roman" pitchFamily="18" charset="0"/>
                <a:cs typeface="Times New Roman" pitchFamily="18" charset="0"/>
              </a:rPr>
              <a:t>Проект </a:t>
            </a:r>
            <a:r>
              <a:rPr lang="en-US" sz="4800" dirty="0" err="1" smtClean="0">
                <a:latin typeface="Times New Roman" pitchFamily="18" charset="0"/>
                <a:cs typeface="Times New Roman" pitchFamily="18" charset="0"/>
              </a:rPr>
              <a:t>pygame</a:t>
            </a:r>
            <a:r>
              <a:rPr lang="en-US" sz="48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48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4800" dirty="0">
                <a:latin typeface="Times New Roman" pitchFamily="18" charset="0"/>
                <a:cs typeface="Times New Roman" pitchFamily="18" charset="0"/>
              </a:rPr>
              <a:t>"Утка в погоне за утятами</a:t>
            </a:r>
            <a:r>
              <a:rPr lang="ru-RU" sz="4800" dirty="0" smtClean="0">
                <a:latin typeface="Times New Roman" pitchFamily="18" charset="0"/>
                <a:cs typeface="Times New Roman" pitchFamily="18" charset="0"/>
              </a:rPr>
              <a:t>"</a:t>
            </a:r>
            <a:endParaRPr lang="ru-RU" sz="4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83568" y="4221088"/>
            <a:ext cx="7920880" cy="1752600"/>
          </a:xfrm>
        </p:spPr>
        <p:txBody>
          <a:bodyPr>
            <a:normAutofit/>
          </a:bodyPr>
          <a:lstStyle/>
          <a:p>
            <a:r>
              <a:rPr lang="ru-RU" sz="2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Авторы: </a:t>
            </a:r>
            <a:r>
              <a:rPr lang="ru-RU" sz="24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Верас</a:t>
            </a:r>
            <a:r>
              <a:rPr lang="ru-RU" sz="2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Светлана, Гребенникова Полина</a:t>
            </a:r>
            <a:endParaRPr lang="ru-RU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183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3388" y="147637"/>
            <a:ext cx="10315576" cy="687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85788" y="-4763"/>
            <a:ext cx="10315576" cy="687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Введение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4000" dirty="0">
                <a:latin typeface="Times New Roman" pitchFamily="18" charset="0"/>
                <a:cs typeface="Times New Roman" pitchFamily="18" charset="0"/>
              </a:rPr>
              <a:t>Идея проекта:</a:t>
            </a:r>
          </a:p>
          <a:p>
            <a:pPr marL="0" indent="0">
              <a:buNone/>
            </a:pP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Программа представляет из себя игру, которая будет актуальна как для детей дошкольного возраста, так и для подростков. Главный персонаж игры – утка Сью. Сюжет будет заключаться в том, что маме утке нужно собрать как можно больше лягушек для своих утят. При этом на её пути будут встречаться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препятствия </a:t>
            </a: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в виде диких зверей. Игра будет содержать несколько уровней и будет иметь систему подсчета собранных очков(лягушек)..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1795934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55650" y="-1588"/>
            <a:ext cx="10656888" cy="68643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0700" y="1588"/>
            <a:ext cx="1018698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itchFamily="18" charset="0"/>
                <a:cs typeface="Times New Roman" pitchFamily="18" charset="0"/>
              </a:rPr>
              <a:t>Описание реализации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3600" dirty="0" smtClean="0">
                <a:latin typeface="Times New Roman" pitchFamily="18" charset="0"/>
                <a:cs typeface="Times New Roman" pitchFamily="18" charset="0"/>
              </a:rPr>
              <a:t>Использованные </a:t>
            </a:r>
            <a:r>
              <a:rPr lang="ru-RU" sz="3600" dirty="0">
                <a:latin typeface="Times New Roman" pitchFamily="18" charset="0"/>
                <a:cs typeface="Times New Roman" pitchFamily="18" charset="0"/>
              </a:rPr>
              <a:t>технологий:</a:t>
            </a:r>
          </a:p>
          <a:p>
            <a:pPr marL="0" indent="0">
              <a:buNone/>
            </a:pP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    - язык программирования </a:t>
            </a:r>
            <a:r>
              <a:rPr lang="ru-RU" sz="2400" dirty="0" err="1">
                <a:latin typeface="Times New Roman" pitchFamily="18" charset="0"/>
                <a:cs typeface="Times New Roman" pitchFamily="18" charset="0"/>
              </a:rPr>
              <a:t>Python</a:t>
            </a: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 3</a:t>
            </a:r>
          </a:p>
          <a:p>
            <a:pPr marL="0" indent="0">
              <a:buNone/>
            </a:pP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    - библиотека </a:t>
            </a:r>
            <a:r>
              <a:rPr lang="ru-RU" sz="2400" dirty="0" err="1">
                <a:latin typeface="Times New Roman" pitchFamily="18" charset="0"/>
                <a:cs typeface="Times New Roman" pitchFamily="18" charset="0"/>
              </a:rPr>
              <a:t>pygame</a:t>
            </a:r>
            <a:endParaRPr lang="ru-RU" sz="24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    - технология потокового ввода </a:t>
            </a:r>
            <a:r>
              <a:rPr lang="ru-RU" sz="2400" dirty="0" err="1">
                <a:latin typeface="Times New Roman" pitchFamily="18" charset="0"/>
                <a:cs typeface="Times New Roman" pitchFamily="18" charset="0"/>
              </a:rPr>
              <a:t>sys</a:t>
            </a:r>
            <a:endParaRPr lang="ru-RU" sz="24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    - </a:t>
            </a:r>
            <a:r>
              <a:rPr lang="ru-RU" sz="2400" dirty="0" err="1">
                <a:latin typeface="Times New Roman" pitchFamily="18" charset="0"/>
                <a:cs typeface="Times New Roman" pitchFamily="18" charset="0"/>
              </a:rPr>
              <a:t>os</a:t>
            </a:r>
            <a:endParaRPr lang="ru-RU" sz="2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4331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55650" y="-1588"/>
            <a:ext cx="10656888" cy="68643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0700" y="1588"/>
            <a:ext cx="1018698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Заключение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Сфера применения приложения:</a:t>
            </a:r>
          </a:p>
          <a:p>
            <a:pPr marL="0" indent="0">
              <a:buNone/>
            </a:pP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Приложение может быть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использовано </a:t>
            </a: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без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интернета для </a:t>
            </a: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проведения досуга в самолете или т.п.</a:t>
            </a:r>
          </a:p>
          <a:p>
            <a:pPr marL="0" indent="0">
              <a:buNone/>
            </a:pPr>
            <a:endParaRPr lang="ru-RU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Перспективы для развития проекта:</a:t>
            </a:r>
          </a:p>
          <a:p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Добавление новых уровней, которые </a:t>
            </a: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будут становиться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сложнее </a:t>
            </a: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с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дальнейшим прохождением</a:t>
            </a:r>
          </a:p>
          <a:p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Улучшение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дизайна</a:t>
            </a:r>
          </a:p>
          <a:p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Создание магазина для разнообразия внешнего вида персонажа</a:t>
            </a:r>
            <a:endParaRPr lang="ru-RU" sz="2400" dirty="0">
              <a:latin typeface="Times New Roman" pitchFamily="18" charset="0"/>
              <a:cs typeface="Times New Roman" pitchFamily="18" charset="0"/>
            </a:endParaRPr>
          </a:p>
          <a:p>
            <a:endParaRPr lang="ru-RU" sz="2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1460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3388" y="147637"/>
            <a:ext cx="10315576" cy="687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85788" y="-4763"/>
            <a:ext cx="10315576" cy="687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2332037"/>
            <a:ext cx="822960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4800" dirty="0" smtClean="0">
                <a:latin typeface="Times New Roman" pitchFamily="18" charset="0"/>
                <a:cs typeface="Times New Roman" pitchFamily="18" charset="0"/>
              </a:rPr>
              <a:t>Спасибо</a:t>
            </a:r>
            <a:r>
              <a:rPr lang="ru-RU" sz="4400" dirty="0" smtClean="0">
                <a:latin typeface="Times New Roman" pitchFamily="18" charset="0"/>
                <a:cs typeface="Times New Roman" pitchFamily="18" charset="0"/>
              </a:rPr>
              <a:t> за внимание</a:t>
            </a:r>
            <a:endParaRPr lang="ru-RU" sz="4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2447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156</Words>
  <Application>Microsoft Office PowerPoint</Application>
  <PresentationFormat>Экран (4:3)</PresentationFormat>
  <Paragraphs>20</Paragraphs>
  <Slides>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6" baseType="lpstr">
      <vt:lpstr>Тема Office</vt:lpstr>
      <vt:lpstr>Проект pygame "Утка в погоне за утятами"</vt:lpstr>
      <vt:lpstr>Введение</vt:lpstr>
      <vt:lpstr>Описание реализации</vt:lpstr>
      <vt:lpstr>Заключение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pygame "Утка в погоне за утятами"</dc:title>
  <dc:creator>Home PC</dc:creator>
  <cp:lastModifiedBy>Home PC</cp:lastModifiedBy>
  <cp:revision>4</cp:revision>
  <dcterms:created xsi:type="dcterms:W3CDTF">2024-01-15T14:15:50Z</dcterms:created>
  <dcterms:modified xsi:type="dcterms:W3CDTF">2024-01-19T04:56:53Z</dcterms:modified>
</cp:coreProperties>
</file>

<file path=docProps/thumbnail.jpeg>
</file>